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9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6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0631E5-C0DA-46E1-957A-46C4CA79ACF6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67E691-09B3-4774-8048-E4AD0A0CD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93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4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0631E5-C0DA-46E1-957A-46C4CA79ACF6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67E691-09B3-4774-8048-E4AD0A0CD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9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0631E5-C0DA-46E1-957A-46C4CA79ACF6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67E691-09B3-4774-8048-E4AD0A0CD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57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0631E5-C0DA-46E1-957A-46C4CA79ACF6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67E691-09B3-4774-8048-E4AD0A0CD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73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631E5-C0DA-46E1-957A-46C4CA79ACF6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E691-09B3-4774-8048-E4AD0A0CD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5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AA65F4-04E8-4FBF-9CAB-2925C01A7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17</a:t>
            </a:r>
            <a:r>
              <a:rPr lang="zh-CN" altLang="en-US" sz="4000" dirty="0"/>
              <a:t>课时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坐标系中全等三角形存在性问题</a:t>
            </a:r>
          </a:p>
        </p:txBody>
      </p:sp>
    </p:spTree>
    <p:extLst>
      <p:ext uri="{BB962C8B-B14F-4D97-AF65-F5344CB8AC3E}">
        <p14:creationId xmlns:p14="http://schemas.microsoft.com/office/powerpoint/2010/main" val="350089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A69B460-25AF-492C-BCC6-44EFA963C75F}"/>
              </a:ext>
            </a:extLst>
          </p:cNvPr>
          <p:cNvSpPr txBox="1"/>
          <p:nvPr/>
        </p:nvSpPr>
        <p:spPr>
          <a:xfrm>
            <a:off x="565150" y="492026"/>
            <a:ext cx="7689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A(1,2),B(5,5),C(5,2),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问是否存在点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△ACB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全等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若存在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请在直角坐标系中描出所有满足条件的点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并直接写出点的坐标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90.jpeg">
            <a:extLst>
              <a:ext uri="{FF2B5EF4-FFF2-40B4-BE49-F238E27FC236}">
                <a16:creationId xmlns:a16="http://schemas.microsoft.com/office/drawing/2014/main" id="{25DC093C-5031-4938-975C-D52CABBDD6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50989" y="4266565"/>
            <a:ext cx="2843530" cy="25914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826EDB-014C-44ED-972F-4A6F98BD9DDB}"/>
              </a:ext>
            </a:extLst>
          </p:cNvPr>
          <p:cNvSpPr txBox="1"/>
          <p:nvPr/>
        </p:nvSpPr>
        <p:spPr>
          <a:xfrm>
            <a:off x="660400" y="2821754"/>
            <a:ext cx="7321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三处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△ACE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△ACB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全等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坐标是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:(1,5),(1,-1),(5,-1).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B1617-DCA0-412E-8248-6D421526E6F3}"/>
              </a:ext>
            </a:extLst>
          </p:cNvPr>
          <p:cNvSpPr txBox="1"/>
          <p:nvPr/>
        </p:nvSpPr>
        <p:spPr>
          <a:xfrm>
            <a:off x="594042" y="327050"/>
            <a:ext cx="84864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y=-2x+4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轴相交于点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如果线段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两端点在坐标轴上滑动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CD=AB.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△COD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△AOB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全等时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两点的坐标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91.jpeg">
            <a:extLst>
              <a:ext uri="{FF2B5EF4-FFF2-40B4-BE49-F238E27FC236}">
                <a16:creationId xmlns:a16="http://schemas.microsoft.com/office/drawing/2014/main" id="{A9242FC8-90CB-4855-8969-8FCB9B83D0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59791" y="2755831"/>
            <a:ext cx="1740052" cy="1825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A19EEA-0F2E-4513-A0EA-C2F9FA97D332}"/>
              </a:ext>
            </a:extLst>
          </p:cNvPr>
          <p:cNvSpPr txBox="1"/>
          <p:nvPr/>
        </p:nvSpPr>
        <p:spPr>
          <a:xfrm>
            <a:off x="5658242" y="4144441"/>
            <a:ext cx="1619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8D894F-94E7-4AE0-AC38-0738B7DE2E81}"/>
              </a:ext>
            </a:extLst>
          </p:cNvPr>
          <p:cNvSpPr txBox="1"/>
          <p:nvPr/>
        </p:nvSpPr>
        <p:spPr>
          <a:xfrm>
            <a:off x="164103" y="4329107"/>
            <a:ext cx="88857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:①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C(0,4),D(2,0)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C(0,2),D(4,0).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C(0,4),D(-2,0)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C(0,2),D(-4,0).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C(0,-4),D(-2,0)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C(0,-2),D(-4,0).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④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C(0,-4),D(2,0)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C(0,-2),D(4,0).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53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92.jpeg">
            <a:extLst>
              <a:ext uri="{FF2B5EF4-FFF2-40B4-BE49-F238E27FC236}">
                <a16:creationId xmlns:a16="http://schemas.microsoft.com/office/drawing/2014/main" id="{6B9F4FFA-CFBC-471B-8C34-A7B3BCFAF3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11632" y="1729162"/>
            <a:ext cx="1943735" cy="21234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0E3010-9070-4BDE-8F16-7DCF73A9D048}"/>
              </a:ext>
            </a:extLst>
          </p:cNvPr>
          <p:cNvSpPr txBox="1"/>
          <p:nvPr/>
        </p:nvSpPr>
        <p:spPr>
          <a:xfrm>
            <a:off x="7131685" y="3852602"/>
            <a:ext cx="1523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AB7CB8-7B21-4485-8729-F5852E3A4499}"/>
              </a:ext>
            </a:extLst>
          </p:cNvPr>
          <p:cNvSpPr txBox="1"/>
          <p:nvPr/>
        </p:nvSpPr>
        <p:spPr>
          <a:xfrm>
            <a:off x="657066" y="566678"/>
            <a:ext cx="77058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,A(-2,0),B(0,4),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点为直角顶点在第二象限作等腰直角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点的坐标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370497-6774-4AF9-9B0A-E2B36D80E374}"/>
              </a:ext>
            </a:extLst>
          </p:cNvPr>
          <p:cNvSpPr txBox="1"/>
          <p:nvPr/>
        </p:nvSpPr>
        <p:spPr>
          <a:xfrm>
            <a:off x="625314" y="2790882"/>
            <a:ext cx="6327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 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CE⊥y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△CBE≌△BAO,∴C(-4,6).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image93.jpeg">
            <a:extLst>
              <a:ext uri="{FF2B5EF4-FFF2-40B4-BE49-F238E27FC236}">
                <a16:creationId xmlns:a16="http://schemas.microsoft.com/office/drawing/2014/main" id="{44BC7861-385B-46D4-BA07-A1E5E748EF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39414" y="4125152"/>
            <a:ext cx="1511935" cy="1799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5A7F33-9706-4A19-AD90-9F295CDF8875}"/>
              </a:ext>
            </a:extLst>
          </p:cNvPr>
          <p:cNvSpPr txBox="1"/>
          <p:nvPr/>
        </p:nvSpPr>
        <p:spPr>
          <a:xfrm>
            <a:off x="2701925" y="5924742"/>
            <a:ext cx="207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8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0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969304-482B-410A-BE59-00539E2ABD72}"/>
              </a:ext>
            </a:extLst>
          </p:cNvPr>
          <p:cNvSpPr txBox="1"/>
          <p:nvPr/>
        </p:nvSpPr>
        <p:spPr>
          <a:xfrm>
            <a:off x="298450" y="2303864"/>
            <a:ext cx="88455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分为四种情况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重合时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,△PAB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全等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即此时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(-4,6);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PE⊥x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△PEA≌△AOB,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(-6,2); 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31C795-A7CB-4B84-BDE3-0CE2EFF70047}"/>
              </a:ext>
            </a:extLst>
          </p:cNvPr>
          <p:cNvSpPr txBox="1"/>
          <p:nvPr/>
        </p:nvSpPr>
        <p:spPr>
          <a:xfrm>
            <a:off x="369085" y="462983"/>
            <a:ext cx="8171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在坐标平面内是否存在一点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全等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若存在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点坐标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若不存在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请说明理由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94.jpeg">
            <a:extLst>
              <a:ext uri="{FF2B5EF4-FFF2-40B4-BE49-F238E27FC236}">
                <a16:creationId xmlns:a16="http://schemas.microsoft.com/office/drawing/2014/main" id="{CB259AEA-90F2-4033-9CB7-5B747C74A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9649" y="5058410"/>
            <a:ext cx="1511935" cy="1799590"/>
          </a:xfrm>
          <a:prstGeom prst="rect">
            <a:avLst/>
          </a:prstGeom>
        </p:spPr>
      </p:pic>
      <p:pic>
        <p:nvPicPr>
          <p:cNvPr id="7" name="image95.jpeg">
            <a:extLst>
              <a:ext uri="{FF2B5EF4-FFF2-40B4-BE49-F238E27FC236}">
                <a16:creationId xmlns:a16="http://schemas.microsoft.com/office/drawing/2014/main" id="{9DEC5EEC-23BF-4FE7-B510-67C09FCD23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4673" y="5058410"/>
            <a:ext cx="2015490" cy="17995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C376F5-B313-4C08-ABE5-F5DBE1167F2D}"/>
              </a:ext>
            </a:extLst>
          </p:cNvPr>
          <p:cNvSpPr txBox="1"/>
          <p:nvPr/>
        </p:nvSpPr>
        <p:spPr>
          <a:xfrm>
            <a:off x="966248" y="6458031"/>
            <a:ext cx="4609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8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F96FD6-7EAE-4178-9299-2D756F0607CA}"/>
              </a:ext>
            </a:extLst>
          </p:cNvPr>
          <p:cNvSpPr txBox="1"/>
          <p:nvPr/>
        </p:nvSpPr>
        <p:spPr>
          <a:xfrm>
            <a:off x="5481687" y="6427394"/>
            <a:ext cx="4609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zh-CN" sz="8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7F5719-C4F7-46FB-8FAD-BAA69186EE41}"/>
              </a:ext>
            </a:extLst>
          </p:cNvPr>
          <p:cNvSpPr txBox="1"/>
          <p:nvPr/>
        </p:nvSpPr>
        <p:spPr>
          <a:xfrm>
            <a:off x="683443" y="895822"/>
            <a:ext cx="81400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CM⊥x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PE⊥x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△CMA≌△AEP,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(4,2);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④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PE⊥x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△AOB≌△PEA,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(2,-2).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96.jpeg">
            <a:extLst>
              <a:ext uri="{FF2B5EF4-FFF2-40B4-BE49-F238E27FC236}">
                <a16:creationId xmlns:a16="http://schemas.microsoft.com/office/drawing/2014/main" id="{3787A0C1-F2CA-45B6-ACA9-1F6C98A8B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9930" y="4099226"/>
            <a:ext cx="1943735" cy="20154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A6BEE-0A66-4A86-8725-49107F185482}"/>
              </a:ext>
            </a:extLst>
          </p:cNvPr>
          <p:cNvSpPr txBox="1"/>
          <p:nvPr/>
        </p:nvSpPr>
        <p:spPr>
          <a:xfrm>
            <a:off x="89555" y="60864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zh-CN" sz="8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image97.jpeg">
            <a:extLst>
              <a:ext uri="{FF2B5EF4-FFF2-40B4-BE49-F238E27FC236}">
                <a16:creationId xmlns:a16="http://schemas.microsoft.com/office/drawing/2014/main" id="{44205546-FD53-4EC5-8A49-104764ABDC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14040" y="4099226"/>
            <a:ext cx="1835785" cy="20154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A6CB97-BA39-4C00-9EE6-28C0C451E824}"/>
              </a:ext>
            </a:extLst>
          </p:cNvPr>
          <p:cNvSpPr txBox="1"/>
          <p:nvPr/>
        </p:nvSpPr>
        <p:spPr>
          <a:xfrm>
            <a:off x="3745932" y="62711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zh-CN" altLang="zh-CN" sz="8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149AC5C7-67E7-460B-8A15-B8819DE71665}" vid="{C6A1233C-222A-46A8-9BCE-0E2EB3F6A9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479</TotalTime>
  <Words>521</Words>
  <Application>Microsoft Office PowerPoint</Application>
  <PresentationFormat>全屏显示(4:3)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黑体</vt:lpstr>
      <vt:lpstr>楷体</vt:lpstr>
      <vt:lpstr>Arial</vt:lpstr>
      <vt:lpstr>Calibri</vt:lpstr>
      <vt:lpstr>课件1</vt:lpstr>
      <vt:lpstr>第17课时  坐标系中全等三角形存在性问题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第17课时坐标系中全等三角形存在性问题</dc:title>
  <dc:creator>guan qianyi</dc:creator>
  <cp:lastModifiedBy>guan qianyi</cp:lastModifiedBy>
  <cp:revision>5</cp:revision>
  <dcterms:created xsi:type="dcterms:W3CDTF">2020-11-28T07:09:08Z</dcterms:created>
  <dcterms:modified xsi:type="dcterms:W3CDTF">2020-11-28T15:08:17Z</dcterms:modified>
</cp:coreProperties>
</file>